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b="1" dirty="0" smtClean="0"/>
              <a:t>Months Of The Year</a:t>
            </a:r>
            <a:endParaRPr lang="en-US" sz="96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061478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Goudy Stout" panose="0202090407030B020401" pitchFamily="18" charset="0"/>
              </a:rPr>
              <a:t>September</a:t>
            </a:r>
            <a:endParaRPr lang="en-US" sz="60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01113"/>
          </a:xfrm>
        </p:spPr>
        <p:txBody>
          <a:bodyPr/>
          <a:lstStyle/>
          <a:p>
            <a:pPr algn="ctr"/>
            <a:r>
              <a:rPr lang="en-US" sz="8000" b="1" dirty="0" smtClean="0">
                <a:latin typeface="Goudy Stout" panose="0202090407030B020401" pitchFamily="18" charset="0"/>
              </a:rPr>
              <a:t>October</a:t>
            </a:r>
            <a:endParaRPr lang="en-US" sz="80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087604"/>
          </a:xfrm>
        </p:spPr>
        <p:txBody>
          <a:bodyPr/>
          <a:lstStyle/>
          <a:p>
            <a:pPr algn="ctr"/>
            <a:r>
              <a:rPr lang="en-US" sz="6600" b="1" dirty="0" smtClean="0">
                <a:latin typeface="Goudy Stout" panose="0202090407030B020401" pitchFamily="18" charset="0"/>
              </a:rPr>
              <a:t>November</a:t>
            </a:r>
            <a:endParaRPr lang="en-US" sz="6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100667"/>
          </a:xfrm>
        </p:spPr>
        <p:txBody>
          <a:bodyPr/>
          <a:lstStyle/>
          <a:p>
            <a:pPr algn="ctr"/>
            <a:r>
              <a:rPr lang="en-US" sz="6600" b="1" dirty="0" smtClean="0">
                <a:latin typeface="Goudy Stout" panose="0202090407030B020401" pitchFamily="18" charset="0"/>
              </a:rPr>
              <a:t>December</a:t>
            </a:r>
            <a:endParaRPr lang="en-US" sz="6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53364"/>
          </a:xfrm>
        </p:spPr>
        <p:txBody>
          <a:bodyPr/>
          <a:lstStyle/>
          <a:p>
            <a:pPr algn="ctr"/>
            <a:r>
              <a:rPr lang="en-US" sz="7200" b="1" kern="2500" spc="-140" dirty="0" smtClean="0">
                <a:latin typeface="Goudy Stout" panose="0202090407030B020401" pitchFamily="18" charset="0"/>
              </a:rPr>
              <a:t>January</a:t>
            </a:r>
            <a:endParaRPr lang="en-US" sz="7200" b="1" kern="2500" spc="-140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113730"/>
          </a:xfrm>
        </p:spPr>
        <p:txBody>
          <a:bodyPr/>
          <a:lstStyle/>
          <a:p>
            <a:pPr algn="ctr"/>
            <a:r>
              <a:rPr lang="en-US" sz="6600" b="1" dirty="0" smtClean="0">
                <a:latin typeface="Goudy Stout" panose="0202090407030B020401" pitchFamily="18" charset="0"/>
              </a:rPr>
              <a:t>February</a:t>
            </a:r>
            <a:endParaRPr lang="en-US" sz="6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79490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Goudy Stout" panose="0202090407030B020401" pitchFamily="18" charset="0"/>
              </a:rPr>
              <a:t>March</a:t>
            </a:r>
            <a:endParaRPr lang="en-US" sz="9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05616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Goudy Stout" panose="0202090407030B020401" pitchFamily="18" charset="0"/>
              </a:rPr>
              <a:t>April</a:t>
            </a:r>
            <a:endParaRPr lang="en-US" sz="9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44804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Goudy Stout" panose="0202090407030B020401" pitchFamily="18" charset="0"/>
              </a:rPr>
              <a:t>may</a:t>
            </a:r>
            <a:endParaRPr lang="en-US" sz="9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40301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Goudy Stout" panose="0202090407030B020401" pitchFamily="18" charset="0"/>
              </a:rPr>
              <a:t>June</a:t>
            </a:r>
            <a:endParaRPr lang="en-US" sz="9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05616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Goudy Stout" panose="0202090407030B020401" pitchFamily="18" charset="0"/>
              </a:rPr>
              <a:t>July</a:t>
            </a:r>
            <a:endParaRPr lang="en-US" sz="96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92553"/>
          </a:xfrm>
        </p:spPr>
        <p:txBody>
          <a:bodyPr/>
          <a:lstStyle/>
          <a:p>
            <a:pPr algn="ctr"/>
            <a:r>
              <a:rPr lang="en-US" sz="8800" b="1" dirty="0" smtClean="0">
                <a:latin typeface="Goudy Stout" panose="0202090407030B020401" pitchFamily="18" charset="0"/>
              </a:rPr>
              <a:t>august</a:t>
            </a:r>
            <a:endParaRPr lang="en-US" sz="8800" b="1" dirty="0">
              <a:latin typeface="Goudy Stout" panose="0202090407030B020401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B798FA7401B4EB5D0ED90BD3463E0" ma:contentTypeVersion="5" ma:contentTypeDescription="Create a new document." ma:contentTypeScope="" ma:versionID="7257bbbac44f7d271b6ff50120d9a8d7">
  <xsd:schema xmlns:xsd="http://www.w3.org/2001/XMLSchema" xmlns:xs="http://www.w3.org/2001/XMLSchema" xmlns:p="http://schemas.microsoft.com/office/2006/metadata/properties" xmlns:ns3="37a71795-2615-4548-96a8-0c9bba8b8c6a" xmlns:ns4="ea7615fe-ba13-4b18-9759-5e4a266a275c" targetNamespace="http://schemas.microsoft.com/office/2006/metadata/properties" ma:root="true" ma:fieldsID="d2cb0c016c93d5e7dc8e43eb098ff751" ns3:_="" ns4:_="">
    <xsd:import namespace="37a71795-2615-4548-96a8-0c9bba8b8c6a"/>
    <xsd:import namespace="ea7615fe-ba13-4b18-9759-5e4a266a2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1795-2615-4548-96a8-0c9bba8b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615fe-ba13-4b18-9759-5e4a266a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3FABB-A71B-416A-9066-EBDB9649AF58}">
  <ds:schemaRefs>
    <ds:schemaRef ds:uri="http://schemas.microsoft.com/office/2006/documentManagement/types"/>
    <ds:schemaRef ds:uri="http://schemas.microsoft.com/office/2006/metadata/properties"/>
    <ds:schemaRef ds:uri="ea7615fe-ba13-4b18-9759-5e4a266a275c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7a71795-2615-4548-96a8-0c9bba8b8c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304D44-16FC-4069-B02F-EF94CB28D2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8E08AF-273F-4E1D-9C3B-4ADFEE39D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71795-2615-4548-96a8-0c9bba8b8c6a"/>
    <ds:schemaRef ds:uri="ea7615fe-ba13-4b18-9759-5e4a266a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25</TotalTime>
  <Words>16</Words>
  <Application>Microsoft Office PowerPoint</Application>
  <PresentationFormat>Widescreen</PresentationFormat>
  <Paragraphs>13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Goudy Stout</vt:lpstr>
      <vt:lpstr>Wingdings 3</vt:lpstr>
      <vt:lpstr>Ion Boardroom</vt:lpstr>
      <vt:lpstr>Months Of The Year</vt:lpstr>
      <vt:lpstr>January</vt:lpstr>
      <vt:lpstr>February</vt:lpstr>
      <vt:lpstr>March</vt:lpstr>
      <vt:lpstr>April</vt:lpstr>
      <vt:lpstr>may</vt:lpstr>
      <vt:lpstr>June</vt:lpstr>
      <vt:lpstr>July</vt:lpstr>
      <vt:lpstr>august</vt:lpstr>
      <vt:lpstr>September</vt:lpstr>
      <vt:lpstr>October</vt:lpstr>
      <vt:lpstr>November</vt:lpstr>
      <vt:lpstr>December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</dc:title>
  <dc:creator>Evans, Allainee</dc:creator>
  <cp:lastModifiedBy>Adams, Jean</cp:lastModifiedBy>
  <cp:revision>6</cp:revision>
  <dcterms:created xsi:type="dcterms:W3CDTF">2020-03-18T21:15:44Z</dcterms:created>
  <dcterms:modified xsi:type="dcterms:W3CDTF">2020-03-19T15:11:16Z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0x0101002E6B798FA7401B4EB5D0ED90BD3463E0</vt:lpwstr>
  </property>
</Properties>
</file>